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Alli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354" y="607595"/>
            <a:ext cx="4976446" cy="5107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Alli Lineberger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934200" y="5181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34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1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Alli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</cp:revision>
  <dcterms:created xsi:type="dcterms:W3CDTF">2015-10-16T01:18:28Z</dcterms:created>
  <dcterms:modified xsi:type="dcterms:W3CDTF">2015-10-16T01:39:53Z</dcterms:modified>
</cp:coreProperties>
</file>