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Allison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361" y="381000"/>
            <a:ext cx="4113507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llison Moses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400800" y="543098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7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</TotalTime>
  <Words>1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Allison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20</cp:revision>
  <dcterms:created xsi:type="dcterms:W3CDTF">2015-10-16T01:18:28Z</dcterms:created>
  <dcterms:modified xsi:type="dcterms:W3CDTF">2015-10-16T01:40:48Z</dcterms:modified>
</cp:coreProperties>
</file>