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Brooke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49" y="381000"/>
            <a:ext cx="4635453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rooke take one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7218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Brooke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21</cp:revision>
  <dcterms:created xsi:type="dcterms:W3CDTF">2015-10-16T01:18:28Z</dcterms:created>
  <dcterms:modified xsi:type="dcterms:W3CDTF">2015-10-16T01:41:49Z</dcterms:modified>
</cp:coreProperties>
</file>