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1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Caroline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145" y="457200"/>
            <a:ext cx="499829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arloine Lackey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622473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</TotalTime>
  <Words>1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PowerPoint Presentation</vt:lpstr>
      <vt:lpstr>Caroline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2015-10-16T01:18:28Z</dcterms:created>
  <dcterms:modified xsi:type="dcterms:W3CDTF">2015-10-16T01:20:42Z</dcterms:modified>
</cp:coreProperties>
</file>