
<file path=[Content_Types].xml><?xml version="1.0" encoding="utf-8"?>
<Types xmlns="http://schemas.openxmlformats.org/package/2006/content-types">
  <Default Extension="png" ContentType="image/png"/>
  <Default Extension="wma" ContentType="audio/x-ms-wm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FE1C-5103-4397-8766-9BE2C8DB1CCC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CCFE-4DB3-4469-A173-F718B9681D3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FE1C-5103-4397-8766-9BE2C8DB1CCC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CCFE-4DB3-4469-A173-F718B9681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FE1C-5103-4397-8766-9BE2C8DB1CCC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CCFE-4DB3-4469-A173-F718B9681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FE1C-5103-4397-8766-9BE2C8DB1CCC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CCFE-4DB3-4469-A173-F718B9681D3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FE1C-5103-4397-8766-9BE2C8DB1CCC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CCFE-4DB3-4469-A173-F718B9681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FE1C-5103-4397-8766-9BE2C8DB1CCC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CCFE-4DB3-4469-A173-F718B9681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FE1C-5103-4397-8766-9BE2C8DB1CCC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CCFE-4DB3-4469-A173-F718B9681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FE1C-5103-4397-8766-9BE2C8DB1CCC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CCFE-4DB3-4469-A173-F718B9681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FE1C-5103-4397-8766-9BE2C8DB1CCC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CCFE-4DB3-4469-A173-F718B9681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FE1C-5103-4397-8766-9BE2C8DB1CCC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CCFE-4DB3-4469-A173-F718B9681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FE1C-5103-4397-8766-9BE2C8DB1CCC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CCFE-4DB3-4469-A173-F718B9681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263AFE1C-5103-4397-8766-9BE2C8DB1CCC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0326CCFE-4DB3-4469-A173-F718B9681D3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ma"/><Relationship Id="rId1" Type="http://schemas.microsoft.com/office/2007/relationships/media" Target="../media/media1.wma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812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Electra</a:t>
            </a:r>
            <a:endParaRPr lang="en-US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04800"/>
            <a:ext cx="3521398" cy="630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Electra Pinckney.wma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086600" y="5410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3032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148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11</TotalTime>
  <Words>1</Words>
  <Application>Microsoft Office PowerPoint</Application>
  <PresentationFormat>On-screen Show (4:3)</PresentationFormat>
  <Paragraphs>1</Paragraphs>
  <Slides>2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Horizon</vt:lpstr>
      <vt:lpstr>PowerPoint Presentation</vt:lpstr>
      <vt:lpstr>Electra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Owner</cp:lastModifiedBy>
  <cp:revision>10</cp:revision>
  <dcterms:created xsi:type="dcterms:W3CDTF">2015-10-16T01:18:28Z</dcterms:created>
  <dcterms:modified xsi:type="dcterms:W3CDTF">2015-10-16T01:29:31Z</dcterms:modified>
</cp:coreProperties>
</file>