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63AFE1C-5103-4397-8766-9BE2C8DB1CC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326CCFE-4DB3-4469-A173-F718B9681D3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 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60" y="101600"/>
            <a:ext cx="336804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tan Sheppard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18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</TotalTime>
  <Words>2</Words>
  <Application>Microsoft Office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Horizon</vt:lpstr>
      <vt:lpstr>Ethan 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17</cp:revision>
  <dcterms:created xsi:type="dcterms:W3CDTF">2015-10-16T01:18:28Z</dcterms:created>
  <dcterms:modified xsi:type="dcterms:W3CDTF">2015-10-16T01:37:49Z</dcterms:modified>
</cp:coreProperties>
</file>