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7AD4-4A7F-49C0-B8FB-E6720D16B0F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879-5C97-400B-BD0F-0C201F5175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7AD4-4A7F-49C0-B8FB-E6720D16B0F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879-5C97-400B-BD0F-0C201F517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7AD4-4A7F-49C0-B8FB-E6720D16B0F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879-5C97-400B-BD0F-0C201F517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7AD4-4A7F-49C0-B8FB-E6720D16B0F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879-5C97-400B-BD0F-0C201F5175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7AD4-4A7F-49C0-B8FB-E6720D16B0F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879-5C97-400B-BD0F-0C201F517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7AD4-4A7F-49C0-B8FB-E6720D16B0F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879-5C97-400B-BD0F-0C201F517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7AD4-4A7F-49C0-B8FB-E6720D16B0F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879-5C97-400B-BD0F-0C201F517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7AD4-4A7F-49C0-B8FB-E6720D16B0F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879-5C97-400B-BD0F-0C201F517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7AD4-4A7F-49C0-B8FB-E6720D16B0F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879-5C97-400B-BD0F-0C201F517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7AD4-4A7F-49C0-B8FB-E6720D16B0F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879-5C97-400B-BD0F-0C201F517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7AD4-4A7F-49C0-B8FB-E6720D16B0F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89879-5C97-400B-BD0F-0C201F5175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1097AD4-4A7F-49C0-B8FB-E6720D16B0F3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EE89879-5C97-400B-BD0F-0C201F5175B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Ethan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         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7426366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Ethan Teague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858000" y="5486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95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41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Ethan 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Ethan T</dc:title>
  <dc:creator>Owner</dc:creator>
  <cp:lastModifiedBy>Owner</cp:lastModifiedBy>
  <cp:revision>1</cp:revision>
  <dcterms:created xsi:type="dcterms:W3CDTF">2015-10-16T01:11:25Z</dcterms:created>
  <dcterms:modified xsi:type="dcterms:W3CDTF">2015-10-16T01:12:12Z</dcterms:modified>
</cp:coreProperties>
</file>