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329" y="183182"/>
            <a:ext cx="3639671" cy="55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Jacob Loftin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5600" y="543098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80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60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</TotalTime>
  <Words>1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Jacob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9</cp:revision>
  <dcterms:created xsi:type="dcterms:W3CDTF">2015-10-16T01:18:28Z</dcterms:created>
  <dcterms:modified xsi:type="dcterms:W3CDTF">2015-10-16T01:28:14Z</dcterms:modified>
</cp:coreProperties>
</file>