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63AFE1C-5103-4397-8766-9BE2C8DB1CCC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0326CCFE-4DB3-4469-A173-F718B9681D3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910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Jesse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188" y="304800"/>
            <a:ext cx="4241098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Jesse Nivens.wm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6705600" y="5410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07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86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3</TotalTime>
  <Words>1</Words>
  <Application>Microsoft Office PowerPoint</Application>
  <PresentationFormat>On-screen Show (4:3)</PresentationFormat>
  <Paragraphs>1</Paragraphs>
  <Slides>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Horizon</vt:lpstr>
      <vt:lpstr>PowerPoint Presentation</vt:lpstr>
      <vt:lpstr>Jesse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Owner</cp:lastModifiedBy>
  <cp:revision>3</cp:revision>
  <dcterms:created xsi:type="dcterms:W3CDTF">2015-10-16T01:18:28Z</dcterms:created>
  <dcterms:modified xsi:type="dcterms:W3CDTF">2015-10-16T01:22:03Z</dcterms:modified>
</cp:coreProperties>
</file>