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Mark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614" y="284403"/>
            <a:ext cx="3189586" cy="5430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ohn Mark Brittain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34200" y="556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2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John Mark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22</cp:revision>
  <dcterms:created xsi:type="dcterms:W3CDTF">2015-10-16T01:18:28Z</dcterms:created>
  <dcterms:modified xsi:type="dcterms:W3CDTF">2015-10-16T01:42:50Z</dcterms:modified>
</cp:coreProperties>
</file>