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Madison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64" y="494821"/>
            <a:ext cx="5030736" cy="522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Madison Brock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58000" y="53755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09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Madison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14</cp:revision>
  <dcterms:created xsi:type="dcterms:W3CDTF">2015-10-16T01:18:28Z</dcterms:created>
  <dcterms:modified xsi:type="dcterms:W3CDTF">2015-10-16T01:34:27Z</dcterms:modified>
</cp:coreProperties>
</file>