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Taryn</a:t>
            </a:r>
            <a:endParaRPr lang="en-US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560" y="228600"/>
            <a:ext cx="329184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Taryn Schou.wm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629400" y="5257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88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88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20</TotalTime>
  <Words>1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Horizon</vt:lpstr>
      <vt:lpstr>Taryn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18</cp:revision>
  <dcterms:created xsi:type="dcterms:W3CDTF">2015-10-16T01:18:28Z</dcterms:created>
  <dcterms:modified xsi:type="dcterms:W3CDTF">2015-10-16T01:38:53Z</dcterms:modified>
</cp:coreProperties>
</file>