
<file path=[Content_Types].xml><?xml version="1.0" encoding="utf-8"?>
<Types xmlns="http://schemas.openxmlformats.org/package/2006/content-types">
  <Default Extension="png" ContentType="image/png"/>
  <Default Extension="wma" ContentType="audio/x-ms-wm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ma"/><Relationship Id="rId1" Type="http://schemas.microsoft.com/office/2007/relationships/media" Target="../media/media1.wma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Zeb</a:t>
            </a:r>
            <a:endParaRPr lang="en-US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8205107" cy="382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Zeb Morrison.wm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705600" y="547254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932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266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14</TotalTime>
  <Words>1</Words>
  <Application>Microsoft Office PowerPoint</Application>
  <PresentationFormat>On-screen Show (4:3)</PresentationFormat>
  <Paragraphs>1</Paragraphs>
  <Slides>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Horizon</vt:lpstr>
      <vt:lpstr>Zeb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13</cp:revision>
  <dcterms:created xsi:type="dcterms:W3CDTF">2015-10-16T01:18:28Z</dcterms:created>
  <dcterms:modified xsi:type="dcterms:W3CDTF">2015-10-16T01:33:11Z</dcterms:modified>
</cp:coreProperties>
</file>