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1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Zoie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78" y="221225"/>
            <a:ext cx="4020122" cy="54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Zoie Mckee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81800" y="548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</TotalTime>
  <Words>1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PowerPoint Presentation</vt:lpstr>
      <vt:lpstr>Zoie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2015-10-16T01:18:28Z</dcterms:created>
  <dcterms:modified xsi:type="dcterms:W3CDTF">2015-10-16T01:23:13Z</dcterms:modified>
</cp:coreProperties>
</file>